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257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974"/>
    <a:srgbClr val="5BD373"/>
    <a:srgbClr val="35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Graver" userId="11dc44e1-75a2-40b7-9e32-8f1711ed2b33" providerId="ADAL" clId="{4D31B8BA-AE14-48EA-94C6-891884C2A4AC}"/>
    <pc:docChg chg="undo custSel modSld">
      <pc:chgData name="Charlotte Graver" userId="11dc44e1-75a2-40b7-9e32-8f1711ed2b33" providerId="ADAL" clId="{4D31B8BA-AE14-48EA-94C6-891884C2A4AC}" dt="2023-08-08T06:53:25.159" v="6" actId="27636"/>
      <pc:docMkLst>
        <pc:docMk/>
      </pc:docMkLst>
      <pc:sldChg chg="modSp mod">
        <pc:chgData name="Charlotte Graver" userId="11dc44e1-75a2-40b7-9e32-8f1711ed2b33" providerId="ADAL" clId="{4D31B8BA-AE14-48EA-94C6-891884C2A4AC}" dt="2023-08-08T06:53:25.159" v="6" actId="27636"/>
        <pc:sldMkLst>
          <pc:docMk/>
          <pc:sldMk cId="2224969248" sldId="262"/>
        </pc:sldMkLst>
        <pc:spChg chg="mod">
          <ac:chgData name="Charlotte Graver" userId="11dc44e1-75a2-40b7-9e32-8f1711ed2b33" providerId="ADAL" clId="{4D31B8BA-AE14-48EA-94C6-891884C2A4AC}" dt="2023-08-08T06:53:25.159" v="6" actId="27636"/>
          <ac:spMkLst>
            <pc:docMk/>
            <pc:sldMk cId="2224969248" sldId="262"/>
            <ac:spMk id="3" creationId="{9D5FF583-738B-054D-952F-73793D20A0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5697-5B65-C34F-97E2-44C8D446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7D0FF-B5F4-5648-A4A2-4DB68849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85DE-8E08-1F46-8539-D8F0E3FC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7B438-A82D-5440-B3FA-63F9E897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D2DA7-7650-A848-8D7B-7FDD6702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34E4-9AAC-8747-A5C8-E9BB53E4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24C96-5DF1-F44A-8892-4096338A4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C91F3-E94A-3646-B63C-B6500228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75FD-BF04-DF44-A322-896EE70A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63A25-D437-244F-94F1-EF3A66F9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CDA04-1414-6749-98F9-DC5F65ECF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5279C-E4AE-8644-A679-E0C49A200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4327-4364-A54B-98E9-25868470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8C23D-78EC-2B42-A593-123AD9C8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5-0C2A-094A-93B3-9473263A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D5CD-B16E-C041-BCEA-CC5381E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ED47-C468-4E41-BC43-BDAAF0FE1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1BF5-CB74-DB41-8D1F-1DE1F0E0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8212-2C7C-724A-88D0-D81A15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43264-574B-5B40-AAF9-EA520CEB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46A2-4D67-9C49-BF4D-9A071B5F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7EDFD-7B4A-F447-9F2C-75266509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89B8F-8194-FB42-A872-D72B97EB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E52FF-D2BD-6447-9A73-C383E8D6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2D35-76F3-1440-9ED9-63229BEF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E5EE-52C6-D44D-A79D-624A4CF5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30276-5BD3-CA49-BA40-BB2617835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9AFAC-8288-FE48-9096-2D8F48B87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9B508-E44B-D143-B69C-5E0F3520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395CB-1947-014F-8FDC-248A12AE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B5A9F-BA1E-0E44-AEF7-90726267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9C11-D0A1-3341-A29A-5B80EEDB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C502-9C0A-8548-8062-80CDF5FB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0F6AB-25E7-0A4F-883D-903B5A86A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568A2-528C-7547-9E2E-DF7CAC5F0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A2373-ADCE-C143-BC33-0933B7558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10AF8-44C4-0C43-9673-23E2F5FB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B3A41-B011-9444-BABE-17833211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C03B2-1F6A-EF41-979F-C0F751E1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CA44-4DA5-E84B-BB0C-9FF41958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21896-7008-F241-A65E-7DF3B095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46227-4FC4-2E4D-BDCB-512BA4F0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80BDB-C180-BE4A-974C-48694117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CD64D-F8F8-4F40-B47D-19EABDED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CAFCA-2B66-CE49-9FE7-FF676648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2A36-993D-7447-9629-83CEF2FB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9D6B-2732-A042-80D5-7FCA18D1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5CB9-31CC-7B4D-9556-EF55B213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B4AC1-AD7B-6246-BC4E-A593C2769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08E31-7C10-C64A-996A-ADF20259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3911C-B38F-E744-9C6E-0B45614F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61EBD-251C-DC4C-86E0-EC21794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949-60F1-5848-B7E7-D7247ADE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87AC9-7EAE-FB42-BA7F-37CCD74DA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7732B-A193-D34C-ABDA-862C09C77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99326-68F6-824A-A0B9-BD71EE2D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0EA0C-209A-724F-9724-336F9C19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C19DF-1077-424C-8E55-AA96734E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00301-8F8B-BA4A-A433-F2CECDEA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83771-46BB-9440-82B4-27929C35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A3635-E189-0046-9BA8-F5CFCE60E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95AF-D0AE-974D-A0EE-51ABE5A56D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6F1F-A7CD-CF4B-8DE3-F954E06D8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1E758-48B2-5644-BB45-D29B75F95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9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373">
            <a:alpha val="5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196A-698C-364F-B2A8-E4F2908F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Richtlijnen.  Deze dia is GEEN sjabloondia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F583-738B-054D-952F-73793D20A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776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Gebruik de onderstaande dia’s om een korte presentatie voor te bereiden zodat je met je collega’s kunt delen hoe je het deel uitmaken van je Learning Study hebt ervaren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De dia’s bieden een sjabloon en structuur voor de algemene presentatie. Je hoeft deze structuur echter niet te volgen.  Misschien wil </a:t>
            </a:r>
            <a:r>
              <a:rPr lang="nl-NL"/>
              <a:t>je de </a:t>
            </a:r>
            <a:r>
              <a:rPr lang="nl-NL" dirty="0"/>
              <a:t>volgorde van de dia’s veranderen en/of een aantal diatitels wijzigen.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Het aanbevolen aantal dia’s voor de presentatie aan collega’s is 6.</a:t>
            </a:r>
          </a:p>
        </p:txBody>
      </p:sp>
    </p:spTree>
    <p:extLst>
      <p:ext uri="{BB962C8B-B14F-4D97-AF65-F5344CB8AC3E}">
        <p14:creationId xmlns:p14="http://schemas.microsoft.com/office/powerpoint/2010/main" val="222496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E1A1-6D43-6D42-B066-DDF26720E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325" y="1383957"/>
            <a:ext cx="9144000" cy="2387600"/>
          </a:xfrm>
        </p:spPr>
        <p:txBody>
          <a:bodyPr>
            <a:normAutofit/>
          </a:bodyPr>
          <a:lstStyle/>
          <a:p>
            <a:r>
              <a:rPr lang="nl-NL" sz="8000" b="1">
                <a:solidFill>
                  <a:srgbClr val="D97974"/>
                </a:solidFill>
              </a:rPr>
              <a:t>Onze Learning Study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E91EB16-D1FF-1C4A-84D0-F1F5C2D1A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8281"/>
            <a:ext cx="9144000" cy="1655762"/>
          </a:xfrm>
        </p:spPr>
        <p:txBody>
          <a:bodyPr/>
          <a:lstStyle/>
          <a:p>
            <a:r>
              <a:rPr lang="nl-NL"/>
              <a:t>Voeg een ondertitel in en/of namen van collega’s in je Learning Study-groep</a:t>
            </a:r>
          </a:p>
        </p:txBody>
      </p:sp>
    </p:spTree>
    <p:extLst>
      <p:ext uri="{BB962C8B-B14F-4D97-AF65-F5344CB8AC3E}">
        <p14:creationId xmlns:p14="http://schemas.microsoft.com/office/powerpoint/2010/main" val="190132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2F35-032C-D146-8E6F-DE7864EB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D97974"/>
                </a:solidFill>
              </a:rPr>
              <a:t>Achtergrond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4531-ECC9-0F4F-BC15-610566E4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heeft je belangstelling bij de inclusieve pedagogie en/of de 10 gewoonten van de inclusieve leerkracht?</a:t>
            </a:r>
          </a:p>
          <a:p>
            <a:r>
              <a:rPr lang="nl-NL"/>
              <a:t>Wat was de focus van je Learning Study?</a:t>
            </a:r>
          </a:p>
          <a:p>
            <a:r>
              <a:rPr lang="nl-NL"/>
              <a:t>Wie waren je casusleerlingen en waarom/hoe heb je ze gekozen?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02EDEE-D9CC-B570-3F89-91C58CA1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442" y="591606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4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B00B-BF23-CA49-BBED-6C34BDB6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D97974"/>
                </a:solidFill>
              </a:rPr>
              <a:t>Activiteitenlogboek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BF45-4D5F-4849-B0ED-25E06CD4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40933"/>
            <a:ext cx="10710333" cy="463603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Deel kort een logboek van alle bijeenkomsten en observaties die je hebt gedaan als onderdeel van de Learning Study.  Misschien moet je deze dia kopiëren en herhalen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4ABDE9-90FD-5F43-B4EA-CB916E25F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34384"/>
              </p:ext>
            </p:extLst>
          </p:nvPr>
        </p:nvGraphicFramePr>
        <p:xfrm>
          <a:off x="1422400" y="2792939"/>
          <a:ext cx="9635067" cy="369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>
                  <a:extLst>
                    <a:ext uri="{9D8B030D-6E8A-4147-A177-3AD203B41FA5}">
                      <a16:colId xmlns:a16="http://schemas.microsoft.com/office/drawing/2014/main" val="3823076212"/>
                    </a:ext>
                  </a:extLst>
                </a:gridCol>
                <a:gridCol w="5017911">
                  <a:extLst>
                    <a:ext uri="{9D8B030D-6E8A-4147-A177-3AD203B41FA5}">
                      <a16:colId xmlns:a16="http://schemas.microsoft.com/office/drawing/2014/main" val="158697656"/>
                    </a:ext>
                  </a:extLst>
                </a:gridCol>
                <a:gridCol w="3211689">
                  <a:extLst>
                    <a:ext uri="{9D8B030D-6E8A-4147-A177-3AD203B41FA5}">
                      <a16:colId xmlns:a16="http://schemas.microsoft.com/office/drawing/2014/main" val="3999285429"/>
                    </a:ext>
                  </a:extLst>
                </a:gridCol>
              </a:tblGrid>
              <a:tr h="924984">
                <a:tc>
                  <a:txBody>
                    <a:bodyPr/>
                    <a:lstStyle/>
                    <a:p>
                      <a:r>
                        <a:rPr lang="nl-NL"/>
                        <a:t>Datum</a:t>
                      </a:r>
                    </a:p>
                  </a:txBody>
                  <a:tcPr>
                    <a:solidFill>
                      <a:srgbClr val="5BD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Activiteit</a:t>
                      </a:r>
                    </a:p>
                  </a:txBody>
                  <a:tcPr>
                    <a:solidFill>
                      <a:srgbClr val="5BD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Doel</a:t>
                      </a:r>
                    </a:p>
                  </a:txBody>
                  <a:tcPr>
                    <a:solidFill>
                      <a:srgbClr val="5BD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30727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r>
                        <a:rPr lang="nl-NL"/>
                        <a:t>28-2-2023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Eerste ontmoeting met onderzoeker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Doel van Lesson Study bepalen en casusleerlingen identificeren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43273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r>
                        <a:rPr lang="nl-NL"/>
                        <a:t>10-3-2023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Lesobservatie groep 6 Wetenschap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Moeilijkheden identificeren bij het herhalen van de resultaten van experiment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97180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3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9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E461-065D-8C4B-8A2D-12245B1D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D97974"/>
                </a:solidFill>
              </a:rPr>
              <a:t>Je bevindingen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4009-2128-2649-A1FA-B534BD2F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Wat heb je ontdekt als resultaat van het doen van de Learning Study?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4D5E426-875D-CF51-BCF5-6DD56773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67" y="580422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0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BA0E-BD5B-8540-817B-8AE576FF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D97974"/>
                </a:solidFill>
              </a:rPr>
              <a:t>Implicaties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04F3-B785-9D46-8986-36053375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Wat zou je in de toekomst misschien anders doen?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/>
              <a:t>Waarover moet je mogelijk opnieuw gaan nadenken als afdeling of school?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3A65893-A9E9-50E6-3C3D-DB66B1E4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67" y="574739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9db407-8a7c-451f-9aa3-f06c4b82c143">
      <Terms xmlns="http://schemas.microsoft.com/office/infopath/2007/PartnerControls"/>
    </lcf76f155ced4ddcb4097134ff3c332f>
    <TaxCatchAll xmlns="6c299d80-e4d5-4613-8340-b097e38f8f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7E8F07CC18147B1354B91C79D816C" ma:contentTypeVersion="17" ma:contentTypeDescription="Create a new document." ma:contentTypeScope="" ma:versionID="9745116c324ecc3ec51af0b07a5b3ecd">
  <xsd:schema xmlns:xsd="http://www.w3.org/2001/XMLSchema" xmlns:xs="http://www.w3.org/2001/XMLSchema" xmlns:p="http://schemas.microsoft.com/office/2006/metadata/properties" xmlns:ns2="139db407-8a7c-451f-9aa3-f06c4b82c143" xmlns:ns3="6c299d80-e4d5-4613-8340-b097e38f8f6f" targetNamespace="http://schemas.microsoft.com/office/2006/metadata/properties" ma:root="true" ma:fieldsID="002138f04575845f130ac4814bef0ab5" ns2:_="" ns3:_="">
    <xsd:import namespace="139db407-8a7c-451f-9aa3-f06c4b82c143"/>
    <xsd:import namespace="6c299d80-e4d5-4613-8340-b097e38f8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db407-8a7c-451f-9aa3-f06c4b82c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afea94-d6c1-4960-b55a-2258e06038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99d80-e4d5-4613-8340-b097e38f8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bfa091-194b-4ab7-86e3-e1537a521215}" ma:internalName="TaxCatchAll" ma:showField="CatchAllData" ma:web="6c299d80-e4d5-4613-8340-b097e38f8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B0348-F585-455A-B88F-975E943B0FE8}">
  <ds:schemaRefs>
    <ds:schemaRef ds:uri="http://schemas.microsoft.com/office/2006/metadata/properties"/>
    <ds:schemaRef ds:uri="http://schemas.microsoft.com/office/infopath/2007/PartnerControls"/>
    <ds:schemaRef ds:uri="139db407-8a7c-451f-9aa3-f06c4b82c143"/>
    <ds:schemaRef ds:uri="6c299d80-e4d5-4613-8340-b097e38f8f6f"/>
  </ds:schemaRefs>
</ds:datastoreItem>
</file>

<file path=customXml/itemProps2.xml><?xml version="1.0" encoding="utf-8"?>
<ds:datastoreItem xmlns:ds="http://schemas.openxmlformats.org/officeDocument/2006/customXml" ds:itemID="{0F78035B-2D5A-4785-A14A-2CBB889A0F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96F6B0-3416-4980-8C84-294676E49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9db407-8a7c-451f-9aa3-f06c4b82c143"/>
    <ds:schemaRef ds:uri="6c299d80-e4d5-4613-8340-b097e38f8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245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Richtlijnen.  Deze dia is GEEN sjabloondia</vt:lpstr>
      <vt:lpstr>Onze Learning Study</vt:lpstr>
      <vt:lpstr>Achtergrond</vt:lpstr>
      <vt:lpstr>Activiteitenlogboek</vt:lpstr>
      <vt:lpstr>Je bevindingen</vt:lpstr>
      <vt:lpstr>Implicaties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Notes.  This Slide is NOT a template slides</dc:title>
  <dc:creator>Tracy Edwards</dc:creator>
  <cp:lastModifiedBy>Charlotte Graver</cp:lastModifiedBy>
  <cp:revision>6</cp:revision>
  <dcterms:created xsi:type="dcterms:W3CDTF">2020-02-23T23:20:06Z</dcterms:created>
  <dcterms:modified xsi:type="dcterms:W3CDTF">2023-08-08T06:53:27Z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0x0101009CF7E8F07CC18147B1354B91C79D816C</vt:lpwstr>
  </property>
  <property fmtid="{D5CDD505-2E9C-101B-9397-08002B2CF9AE}" pid="3" name="MediaServiceImageTags">
    <vt:lpwstr/>
  </property>
</Properties>
</file>